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66" r:id="rId7"/>
    <p:sldId id="258" r:id="rId8"/>
    <p:sldId id="259" r:id="rId9"/>
    <p:sldId id="273" r:id="rId10"/>
    <p:sldId id="262" r:id="rId11"/>
    <p:sldId id="288" r:id="rId12"/>
    <p:sldId id="263" r:id="rId13"/>
    <p:sldId id="301" r:id="rId14"/>
    <p:sldId id="265" r:id="rId15"/>
    <p:sldId id="303" r:id="rId16"/>
    <p:sldId id="264" r:id="rId17"/>
    <p:sldId id="305" r:id="rId18"/>
    <p:sldId id="260" r:id="rId19"/>
    <p:sldId id="307" r:id="rId20"/>
    <p:sldId id="261" r:id="rId21"/>
    <p:sldId id="309" r:id="rId22"/>
    <p:sldId id="286" r:id="rId23"/>
    <p:sldId id="274" r:id="rId24"/>
    <p:sldId id="310" r:id="rId25"/>
    <p:sldId id="311" r:id="rId26"/>
    <p:sldId id="287" r:id="rId27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85C"/>
    <a:srgbClr val="FFFF05"/>
    <a:srgbClr val="FF0A00"/>
    <a:srgbClr val="8FBB55"/>
    <a:srgbClr val="F90101"/>
    <a:srgbClr val="FFFE00"/>
    <a:srgbClr val="4C8861"/>
    <a:srgbClr val="9A9B9D"/>
    <a:srgbClr val="AEB0AF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3" autoAdjust="0"/>
    <p:restoredTop sz="96321" autoAdjust="0"/>
  </p:normalViewPr>
  <p:slideViewPr>
    <p:cSldViewPr snapToGrid="0" showGuides="1">
      <p:cViewPr varScale="1">
        <p:scale>
          <a:sx n="167" d="100"/>
          <a:sy n="167" d="100"/>
        </p:scale>
        <p:origin x="7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9/18/2022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9/18/2022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1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Top: diamond / </a:t>
            </a:r>
            <a:r>
              <a:rPr lang="en-US" dirty="0" err="1"/>
              <a:t>Vrod</a:t>
            </a:r>
            <a:r>
              <a:rPr lang="en-US" dirty="0"/>
              <a:t> &amp; MTC / </a:t>
            </a:r>
            <a:r>
              <a:rPr lang="en-US" dirty="0" err="1"/>
              <a:t>Vrod</a:t>
            </a:r>
            <a:r>
              <a:rPr lang="en-US" dirty="0"/>
              <a:t>, before and after collimators installed.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Bottom: (diamond - MTC) / </a:t>
            </a:r>
            <a:r>
              <a:rPr lang="en-US" dirty="0" err="1"/>
              <a:t>Vrod</a:t>
            </a:r>
            <a:r>
              <a:rPr lang="en-US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Left and right are the same plots shown in different region.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Same applies across the plots in ALL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Top: diamond / </a:t>
            </a:r>
            <a:r>
              <a:rPr lang="en-US" dirty="0" err="1"/>
              <a:t>Vrod</a:t>
            </a:r>
            <a:r>
              <a:rPr lang="en-US" dirty="0"/>
              <a:t> &amp; MTC / </a:t>
            </a:r>
            <a:r>
              <a:rPr lang="en-US" dirty="0" err="1"/>
              <a:t>Vrod</a:t>
            </a:r>
            <a:r>
              <a:rPr lang="en-US" dirty="0"/>
              <a:t>, before and after collimators installed.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Bottom: (diamond - MTC) / </a:t>
            </a:r>
            <a:r>
              <a:rPr lang="en-US" dirty="0" err="1"/>
              <a:t>Vrod</a:t>
            </a:r>
            <a:r>
              <a:rPr lang="en-US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Left and right are the same plots shown in different region.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Same applies across the plots in ALL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98622-4D3C-4849-B0FA-4101271A7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10950463" cy="535531"/>
          </a:xfrm>
        </p:spPr>
        <p:txBody>
          <a:bodyPr/>
          <a:lstStyle/>
          <a:p>
            <a:r>
              <a:rPr lang="en-US" dirty="0"/>
              <a:t>NOMAD collimator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737" y="3296435"/>
            <a:ext cx="5440514" cy="17285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Yuanpeng Zhang</a:t>
            </a:r>
          </a:p>
          <a:p>
            <a:r>
              <a:rPr lang="en-US" dirty="0"/>
              <a:t>Neutron Scattering Division</a:t>
            </a:r>
          </a:p>
          <a:p>
            <a:r>
              <a:rPr lang="en-US" dirty="0"/>
              <a:t>Sep-18-2022</a:t>
            </a:r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1"/>
            <a:ext cx="9196793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7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7" y="1007801"/>
            <a:ext cx="9196789" cy="51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1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7" y="1007801"/>
            <a:ext cx="9196789" cy="51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85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2"/>
            <a:ext cx="9196793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8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2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2"/>
            <a:ext cx="9196793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1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43A3AF9-62AD-15B6-3A2A-E05E2BF1C7ED}"/>
              </a:ext>
            </a:extLst>
          </p:cNvPr>
          <p:cNvGrpSpPr/>
          <p:nvPr/>
        </p:nvGrpSpPr>
        <p:grpSpPr>
          <a:xfrm>
            <a:off x="7261189" y="794700"/>
            <a:ext cx="3759449" cy="2207510"/>
            <a:chOff x="7713442" y="426785"/>
            <a:chExt cx="3759449" cy="2207510"/>
          </a:xfrm>
        </p:grpSpPr>
        <p:pic>
          <p:nvPicPr>
            <p:cNvPr id="8" name="Picture 7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2A8400A-2115-0ECF-08C0-19C39376A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3442" y="426785"/>
              <a:ext cx="1623169" cy="2207510"/>
            </a:xfrm>
            <a:prstGeom prst="rect">
              <a:avLst/>
            </a:prstGeom>
          </p:spPr>
        </p:pic>
        <p:pic>
          <p:nvPicPr>
            <p:cNvPr id="10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BD0EC091-AAB5-4EB0-DA32-E1BCE004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9721" y="426785"/>
              <a:ext cx="1623170" cy="220751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441D8A-001E-C92C-18E2-34FDC227044B}"/>
              </a:ext>
            </a:extLst>
          </p:cNvPr>
          <p:cNvGrpSpPr/>
          <p:nvPr/>
        </p:nvGrpSpPr>
        <p:grpSpPr>
          <a:xfrm>
            <a:off x="4326159" y="3957821"/>
            <a:ext cx="3759448" cy="2207510"/>
            <a:chOff x="3749734" y="4216862"/>
            <a:chExt cx="3759448" cy="22075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2CF81A-0E22-9A76-A34D-64B9DF3A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9734" y="4216862"/>
              <a:ext cx="1623169" cy="220751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919E0-5078-0E09-2E8C-8574A08B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6013" y="4216863"/>
              <a:ext cx="1623169" cy="220750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D50DA-A303-3ABB-486D-3736A90988D4}"/>
              </a:ext>
            </a:extLst>
          </p:cNvPr>
          <p:cNvGrpSpPr/>
          <p:nvPr/>
        </p:nvGrpSpPr>
        <p:grpSpPr>
          <a:xfrm>
            <a:off x="1391128" y="794702"/>
            <a:ext cx="3759448" cy="2207510"/>
            <a:chOff x="547371" y="363013"/>
            <a:chExt cx="3759448" cy="2207510"/>
          </a:xfrm>
        </p:grpSpPr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44942DAC-3343-4812-F49A-7BC6F98B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371" y="363013"/>
              <a:ext cx="1623169" cy="2207510"/>
            </a:xfrm>
            <a:prstGeom prst="rect">
              <a:avLst/>
            </a:prstGeom>
          </p:spPr>
        </p:pic>
        <p:pic>
          <p:nvPicPr>
            <p:cNvPr id="18" name="Picture 17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F36D9897-E65C-B9E8-BCDF-7741369D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3650" y="363013"/>
              <a:ext cx="1623169" cy="220751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CB6EFE-DDB9-ADA3-BF04-7243C3AC9BE0}"/>
              </a:ext>
            </a:extLst>
          </p:cNvPr>
          <p:cNvSpPr txBox="1"/>
          <p:nvPr/>
        </p:nvSpPr>
        <p:spPr>
          <a:xfrm>
            <a:off x="2350751" y="3115716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#33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A3994-760E-A05C-56E4-786231E1D68F}"/>
              </a:ext>
            </a:extLst>
          </p:cNvPr>
          <p:cNvSpPr txBox="1"/>
          <p:nvPr/>
        </p:nvSpPr>
        <p:spPr>
          <a:xfrm>
            <a:off x="8188388" y="3129247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#49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80F05-2B44-7FD3-1CAD-8974BE18A4F0}"/>
              </a:ext>
            </a:extLst>
          </p:cNvPr>
          <p:cNvSpPr txBox="1"/>
          <p:nvPr/>
        </p:nvSpPr>
        <p:spPr>
          <a:xfrm>
            <a:off x="5269568" y="6268163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#58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C347E8-5B10-4549-4991-CD012DDBCB50}"/>
              </a:ext>
            </a:extLst>
          </p:cNvPr>
          <p:cNvSpPr txBox="1"/>
          <p:nvPr/>
        </p:nvSpPr>
        <p:spPr>
          <a:xfrm>
            <a:off x="1376203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66515-E450-7444-0067-D941174CA2AA}"/>
              </a:ext>
            </a:extLst>
          </p:cNvPr>
          <p:cNvSpPr txBox="1"/>
          <p:nvPr/>
        </p:nvSpPr>
        <p:spPr>
          <a:xfrm>
            <a:off x="3424309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89555-DCB9-ECA1-FC52-B244DC83432C}"/>
              </a:ext>
            </a:extLst>
          </p:cNvPr>
          <p:cNvSpPr txBox="1"/>
          <p:nvPr/>
        </p:nvSpPr>
        <p:spPr>
          <a:xfrm>
            <a:off x="7238696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3FBEF-8E54-F56F-C412-E2209EFD1E5D}"/>
              </a:ext>
            </a:extLst>
          </p:cNvPr>
          <p:cNvSpPr txBox="1"/>
          <p:nvPr/>
        </p:nvSpPr>
        <p:spPr>
          <a:xfrm>
            <a:off x="9322126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791744-AF25-B448-396A-D2D299A45630}"/>
              </a:ext>
            </a:extLst>
          </p:cNvPr>
          <p:cNvSpPr txBox="1"/>
          <p:nvPr/>
        </p:nvSpPr>
        <p:spPr>
          <a:xfrm>
            <a:off x="4332659" y="3564773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F3E2F7-3BB2-9B6C-7D49-FC8E4CE5CAF6}"/>
              </a:ext>
            </a:extLst>
          </p:cNvPr>
          <p:cNvSpPr txBox="1"/>
          <p:nvPr/>
        </p:nvSpPr>
        <p:spPr>
          <a:xfrm>
            <a:off x="6380765" y="3564773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</p:spTree>
    <p:extLst>
      <p:ext uri="{BB962C8B-B14F-4D97-AF65-F5344CB8AC3E}">
        <p14:creationId xmlns:p14="http://schemas.microsoft.com/office/powerpoint/2010/main" val="304283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796724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following two sets of measurement were used for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shifter</a:t>
            </a:r>
            <a:r>
              <a:rPr lang="en-US" dirty="0">
                <a:latin typeface="+mn-lt"/>
              </a:rPr>
              <a:t> testing,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001-0C63-3F02-C66F-5AD2423FCECD}"/>
              </a:ext>
            </a:extLst>
          </p:cNvPr>
          <p:cNvSpPr txBox="1"/>
          <p:nvPr/>
        </p:nvSpPr>
        <p:spPr>
          <a:xfrm>
            <a:off x="1123627" y="929899"/>
            <a:ext cx="5248553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May 2022 – June 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38-57, 8, 14, 27, 37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183699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183701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183700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Shifter: 183704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1979-6FCE-E137-4841-BD1B98A15D39}"/>
              </a:ext>
            </a:extLst>
          </p:cNvPr>
          <p:cNvSpPr txBox="1"/>
          <p:nvPr/>
        </p:nvSpPr>
        <p:spPr>
          <a:xfrm>
            <a:off x="1123627" y="2895601"/>
            <a:ext cx="667362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January 2022 – May2022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Water-jetted, boron-loaded collimators: ROC 59, 63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60, 61, 62, 45, 46, 47, 32, 33, 34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168865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168011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168012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Shifter: 168013</a:t>
            </a:r>
          </a:p>
        </p:txBody>
      </p:sp>
    </p:spTree>
    <p:extLst>
      <p:ext uri="{BB962C8B-B14F-4D97-AF65-F5344CB8AC3E}">
        <p14:creationId xmlns:p14="http://schemas.microsoft.com/office/powerpoint/2010/main" val="319600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7EC9-E449-6F8E-5A0D-9C4F0F2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057" y="2976400"/>
            <a:ext cx="3254135" cy="535837"/>
          </a:xfrm>
        </p:spPr>
        <p:txBody>
          <a:bodyPr/>
          <a:lstStyle/>
          <a:p>
            <a:r>
              <a:rPr lang="en-US" u="sng" dirty="0"/>
              <a:t>Cryostat Results</a:t>
            </a:r>
          </a:p>
        </p:txBody>
      </p:sp>
    </p:spTree>
    <p:extLst>
      <p:ext uri="{BB962C8B-B14F-4D97-AF65-F5344CB8AC3E}">
        <p14:creationId xmlns:p14="http://schemas.microsoft.com/office/powerpoint/2010/main" val="270171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6" y="752335"/>
            <a:ext cx="9196792" cy="56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1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1007801"/>
            <a:ext cx="9196793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18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43A3AF9-62AD-15B6-3A2A-E05E2BF1C7ED}"/>
              </a:ext>
            </a:extLst>
          </p:cNvPr>
          <p:cNvGrpSpPr/>
          <p:nvPr/>
        </p:nvGrpSpPr>
        <p:grpSpPr>
          <a:xfrm>
            <a:off x="7261189" y="794700"/>
            <a:ext cx="3759448" cy="2207510"/>
            <a:chOff x="7713442" y="426785"/>
            <a:chExt cx="3759448" cy="22075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A8400A-2115-0ECF-08C0-19C39376A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713442" y="426785"/>
              <a:ext cx="1623169" cy="220750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0EC091-AAB5-4EB0-DA32-E1BCE004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849721" y="426785"/>
              <a:ext cx="1623169" cy="220751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441D8A-001E-C92C-18E2-34FDC227044B}"/>
              </a:ext>
            </a:extLst>
          </p:cNvPr>
          <p:cNvGrpSpPr/>
          <p:nvPr/>
        </p:nvGrpSpPr>
        <p:grpSpPr>
          <a:xfrm>
            <a:off x="4326159" y="3957821"/>
            <a:ext cx="3759447" cy="2207510"/>
            <a:chOff x="3749734" y="4216862"/>
            <a:chExt cx="3759447" cy="22075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2CF81A-0E22-9A76-A34D-64B9DF3A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749734" y="4216862"/>
              <a:ext cx="1623169" cy="220750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919E0-5078-0E09-2E8C-8574A08B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886013" y="4216863"/>
              <a:ext cx="1623168" cy="220750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D50DA-A303-3ABB-486D-3736A90988D4}"/>
              </a:ext>
            </a:extLst>
          </p:cNvPr>
          <p:cNvGrpSpPr/>
          <p:nvPr/>
        </p:nvGrpSpPr>
        <p:grpSpPr>
          <a:xfrm>
            <a:off x="1391128" y="794702"/>
            <a:ext cx="3759448" cy="2207509"/>
            <a:chOff x="547371" y="363013"/>
            <a:chExt cx="3759448" cy="22075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942DAC-3343-4812-F49A-7BC6F98B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47371" y="363013"/>
              <a:ext cx="1623169" cy="220750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6D9897-E65C-B9E8-BCDF-7741369D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83650" y="363013"/>
              <a:ext cx="1623169" cy="220750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CB6EFE-DDB9-ADA3-BF04-7243C3AC9BE0}"/>
              </a:ext>
            </a:extLst>
          </p:cNvPr>
          <p:cNvSpPr txBox="1"/>
          <p:nvPr/>
        </p:nvSpPr>
        <p:spPr>
          <a:xfrm>
            <a:off x="2350751" y="3115716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#33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A3994-760E-A05C-56E4-786231E1D68F}"/>
              </a:ext>
            </a:extLst>
          </p:cNvPr>
          <p:cNvSpPr txBox="1"/>
          <p:nvPr/>
        </p:nvSpPr>
        <p:spPr>
          <a:xfrm>
            <a:off x="8188388" y="3129247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#49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80F05-2B44-7FD3-1CAD-8974BE18A4F0}"/>
              </a:ext>
            </a:extLst>
          </p:cNvPr>
          <p:cNvSpPr txBox="1"/>
          <p:nvPr/>
        </p:nvSpPr>
        <p:spPr>
          <a:xfrm>
            <a:off x="5269568" y="6268163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#58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C347E8-5B10-4549-4991-CD012DDBCB50}"/>
              </a:ext>
            </a:extLst>
          </p:cNvPr>
          <p:cNvSpPr txBox="1"/>
          <p:nvPr/>
        </p:nvSpPr>
        <p:spPr>
          <a:xfrm>
            <a:off x="1376203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66515-E450-7444-0067-D941174CA2AA}"/>
              </a:ext>
            </a:extLst>
          </p:cNvPr>
          <p:cNvSpPr txBox="1"/>
          <p:nvPr/>
        </p:nvSpPr>
        <p:spPr>
          <a:xfrm>
            <a:off x="3424309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89555-DCB9-ECA1-FC52-B244DC83432C}"/>
              </a:ext>
            </a:extLst>
          </p:cNvPr>
          <p:cNvSpPr txBox="1"/>
          <p:nvPr/>
        </p:nvSpPr>
        <p:spPr>
          <a:xfrm>
            <a:off x="7238696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3FBEF-8E54-F56F-C412-E2209EFD1E5D}"/>
              </a:ext>
            </a:extLst>
          </p:cNvPr>
          <p:cNvSpPr txBox="1"/>
          <p:nvPr/>
        </p:nvSpPr>
        <p:spPr>
          <a:xfrm>
            <a:off x="9322126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791744-AF25-B448-396A-D2D299A45630}"/>
              </a:ext>
            </a:extLst>
          </p:cNvPr>
          <p:cNvSpPr txBox="1"/>
          <p:nvPr/>
        </p:nvSpPr>
        <p:spPr>
          <a:xfrm>
            <a:off x="4332659" y="3564773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F3E2F7-3BB2-9B6C-7D49-FC8E4CE5CAF6}"/>
              </a:ext>
            </a:extLst>
          </p:cNvPr>
          <p:cNvSpPr txBox="1"/>
          <p:nvPr/>
        </p:nvSpPr>
        <p:spPr>
          <a:xfrm>
            <a:off x="6380765" y="3564773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</p:spTree>
    <p:extLst>
      <p:ext uri="{BB962C8B-B14F-4D97-AF65-F5344CB8AC3E}">
        <p14:creationId xmlns:p14="http://schemas.microsoft.com/office/powerpoint/2010/main" val="25026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813716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following two sets of measurement were used for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cryostat</a:t>
            </a:r>
            <a:r>
              <a:rPr lang="en-US" dirty="0">
                <a:latin typeface="+mn-lt"/>
              </a:rPr>
              <a:t> testing,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001-0C63-3F02-C66F-5AD2423FCECD}"/>
              </a:ext>
            </a:extLst>
          </p:cNvPr>
          <p:cNvSpPr txBox="1"/>
          <p:nvPr/>
        </p:nvSpPr>
        <p:spPr>
          <a:xfrm>
            <a:off x="1123627" y="929899"/>
            <a:ext cx="5248553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May 2022 – June 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38-57, 8, 14, 27, 37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182703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182706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182704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</a:t>
            </a:r>
            <a:r>
              <a:rPr lang="en-US" dirty="0" err="1">
                <a:latin typeface="+mn-lt"/>
              </a:rPr>
              <a:t>Cryo</a:t>
            </a:r>
            <a:r>
              <a:rPr lang="en-US" dirty="0">
                <a:latin typeface="+mn-lt"/>
              </a:rPr>
              <a:t>: 182705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1979-6FCE-E137-4841-BD1B98A15D39}"/>
              </a:ext>
            </a:extLst>
          </p:cNvPr>
          <p:cNvSpPr txBox="1"/>
          <p:nvPr/>
        </p:nvSpPr>
        <p:spPr>
          <a:xfrm>
            <a:off x="1123627" y="2895601"/>
            <a:ext cx="667362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January 2022 – May2022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Water-jetted, boron-loaded collimators: ROC 59, 63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60, 61, 62, 45, 46, 47, 32, 33, 34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169417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169403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169418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</a:t>
            </a:r>
            <a:r>
              <a:rPr lang="en-US" dirty="0" err="1">
                <a:latin typeface="+mn-lt"/>
              </a:rPr>
              <a:t>Cryo</a:t>
            </a:r>
            <a:r>
              <a:rPr lang="en-US" dirty="0">
                <a:latin typeface="+mn-lt"/>
              </a:rPr>
              <a:t>: 169419</a:t>
            </a:r>
          </a:p>
        </p:txBody>
      </p:sp>
    </p:spTree>
    <p:extLst>
      <p:ext uri="{BB962C8B-B14F-4D97-AF65-F5344CB8AC3E}">
        <p14:creationId xmlns:p14="http://schemas.microsoft.com/office/powerpoint/2010/main" val="135962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10848814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aim is to see the influence of collimator installation on certain eight-packs upon the data.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So, the test conducted here is,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Focusing on a certain eight-pack or a certain group of eight-packs, we mask out all detectors other than the eight-pack(s) under focus.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We align and focus the patterns for the eight-pack(s) under focus. Here, we take diamond sample as our standard and we output the following,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(Dia - MTC) / (</a:t>
            </a: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 – MT)</a:t>
            </a: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MTC, MT</a:t>
            </a: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MTC – MT, </a:t>
            </a: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 - MT, (MTC - MTC) / (</a:t>
            </a: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 – MT)</a:t>
            </a:r>
          </a:p>
          <a:p>
            <a:pPr lvl="2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We conduct the identical set of processing above in parallel for measurements taken before and after the collimator (the 3D one) installation.</a:t>
            </a:r>
          </a:p>
        </p:txBody>
      </p:sp>
    </p:spTree>
    <p:extLst>
      <p:ext uri="{BB962C8B-B14F-4D97-AF65-F5344CB8AC3E}">
        <p14:creationId xmlns:p14="http://schemas.microsoft.com/office/powerpoint/2010/main" val="248451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5AC0AF-5AE6-EA89-9805-360896C4F8DC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This is an example for the instrument view with all detects but the focused eight-pack masked</a:t>
            </a:r>
          </a:p>
        </p:txBody>
      </p:sp>
      <p:pic>
        <p:nvPicPr>
          <p:cNvPr id="11" name="Picture 10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CC0FE1D9-DCBE-D187-FCA4-DF7367A5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48" y="1100380"/>
            <a:ext cx="8814661" cy="52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7EC9-E449-6F8E-5A0D-9C4F0F2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440" y="2958535"/>
            <a:ext cx="2872597" cy="535531"/>
          </a:xfrm>
        </p:spPr>
        <p:txBody>
          <a:bodyPr/>
          <a:lstStyle/>
          <a:p>
            <a:r>
              <a:rPr lang="en-US" u="sng" dirty="0"/>
              <a:t>Shifter Results</a:t>
            </a:r>
          </a:p>
        </p:txBody>
      </p:sp>
    </p:spTree>
    <p:extLst>
      <p:ext uri="{BB962C8B-B14F-4D97-AF65-F5344CB8AC3E}">
        <p14:creationId xmlns:p14="http://schemas.microsoft.com/office/powerpoint/2010/main" val="413648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4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1007801"/>
            <a:ext cx="9196793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8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4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5796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slides_template_2021" id="{DCB22F68-06CB-E249-A28B-3397C9649DF6}" vid="{A5339928-948A-5640-8E8D-3BD2D159DEF5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6F5DE5-FF42-42F2-9962-F83010572F4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950AF3C-223B-4322-9D84-8F5422CE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123</TotalTime>
  <Words>655</Words>
  <Application>Microsoft Office PowerPoint</Application>
  <PresentationFormat>Widescreen</PresentationFormat>
  <Paragraphs>99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Century Gothic</vt:lpstr>
      <vt:lpstr>Symbol</vt:lpstr>
      <vt:lpstr>Wingdings</vt:lpstr>
      <vt:lpstr>ORNL</vt:lpstr>
      <vt:lpstr>NOMAD collimator test</vt:lpstr>
      <vt:lpstr>PowerPoint Presentation</vt:lpstr>
      <vt:lpstr>PowerPoint Presentation</vt:lpstr>
      <vt:lpstr>PowerPoint Presentation</vt:lpstr>
      <vt:lpstr>PowerPoint Presentation</vt:lpstr>
      <vt:lpstr>Shifter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Cryostat Results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NOMAD collimator test</dc:title>
  <dc:creator>Yuanpeng Zhang</dc:creator>
  <cp:lastModifiedBy>Yuanpeng Zhang</cp:lastModifiedBy>
  <cp:revision>50</cp:revision>
  <dcterms:created xsi:type="dcterms:W3CDTF">2022-08-26T15:24:01Z</dcterms:created>
  <dcterms:modified xsi:type="dcterms:W3CDTF">2022-09-19T02:59:21Z</dcterms:modified>
</cp:coreProperties>
</file>